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48" y="1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96CA6-6761-3037-73CF-5E3A0117E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C5EDF9-9CA5-109A-D87D-5495CA297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CFF181-8E2D-5193-B798-EA125756E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F78E-7FAD-4333-9C79-0DFBD061D6E1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153055-B987-0745-E4E9-4429F26D4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05C49F-1C16-6FD7-7CEE-EE958F42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1F11B-75BB-4B58-859B-03106525EE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577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9F0EC-4CF1-CFE9-3A4E-96A19D99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C65BB4-FADC-6ACB-3A4B-114DAD684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2202E4-1BE8-5B0B-92F8-39B2A730E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F78E-7FAD-4333-9C79-0DFBD061D6E1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6910C-FEA9-E91F-7CA5-CC7E4F09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C1300D-6B62-1724-004D-49B9DD66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1F11B-75BB-4B58-859B-03106525EE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460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181AD6-AF3E-7203-EA05-1983E30607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6382E2-FC5D-B0E3-FCE9-10419FB12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E8FE3F-9259-5213-C849-F95523FAF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F78E-7FAD-4333-9C79-0DFBD061D6E1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0D53EA-7F3E-0E9A-77D3-8AE1C725C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E7CA21-B656-2447-B767-ADE5FCF2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1F11B-75BB-4B58-859B-03106525EE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225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AD1CC2-A9A2-7BB1-615D-63C59071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B2C3B-03D1-1F81-9088-8729C1515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24F21D-97C7-6269-6006-049133677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F78E-7FAD-4333-9C79-0DFBD061D6E1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68C79C-8BC3-C546-16E6-CFA0ED6B9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609CB4-A0D8-0820-E8AE-BE0DC9747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1F11B-75BB-4B58-859B-03106525EE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531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003CA-9932-EC44-80C3-1EE992FE4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D582B3-2DAE-BCE0-AD3A-E81878233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D597D4-1A59-4647-A960-1B9617B4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F78E-7FAD-4333-9C79-0DFBD061D6E1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BBD7F7-B101-E2D3-3359-9778177B8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0A3AB1-ADB7-5652-92DF-045D48AE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1F11B-75BB-4B58-859B-03106525EE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999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DD6EE3-0FBC-8143-EEA5-ECBB910D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8347CA-071B-BF3E-6465-C8A4DED0A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FF5F5F-9CFF-1631-C110-904BCDB7D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6D570A-97C4-B9C0-0A79-CA3A849FC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F78E-7FAD-4333-9C79-0DFBD061D6E1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40630E-AD33-EEBA-1E2F-9028A74B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5EB2FA-EABC-ED35-4034-40230B62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1F11B-75BB-4B58-859B-03106525EE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51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4A7DD-E86F-7E70-5992-4C235506B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C6B326-8DE4-9F59-E0E4-EAD49A4F0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1C4FA-7F97-93CA-BB64-E1954CB51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2A5C5E-510F-DAF6-256F-62A46899C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CAC76A-2C55-52FD-9374-FC315FCCF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262783C-1BA7-1BAD-7C9B-C21A6D041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F78E-7FAD-4333-9C79-0DFBD061D6E1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77219A-1A72-786A-6025-9B929CB02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000C8E-3983-54B9-96E5-00BED2F32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1F11B-75BB-4B58-859B-03106525EE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FCEFA-2177-3295-61F1-A24F6D1D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A084D1-37F5-0B67-2A44-4D668DA31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F78E-7FAD-4333-9C79-0DFBD061D6E1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5BA628-C8BF-0F49-8FFE-5F7896486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CB0C60-CC6B-5FAE-9F9D-91F8A9051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1F11B-75BB-4B58-859B-03106525EE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520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96B876C-8EDD-A4CD-7DD0-443880FD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F78E-7FAD-4333-9C79-0DFBD061D6E1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2BE27D4-3599-E874-19AD-C4B83D46B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DE4F01-1C5A-15D4-8AE6-3D748898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1F11B-75BB-4B58-859B-03106525EE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47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A4F5E-0DCD-AC6F-075F-F4DF7715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D6E903-56F5-79B1-302D-404D44437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16DA58-8F3D-A57E-C992-9C848C214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B62120-517A-67CC-C6F5-5877F9818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F78E-7FAD-4333-9C79-0DFBD061D6E1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AE9AB5-B043-6816-0E71-E4AB23A2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0D8C2A-332A-707C-F020-713F1E25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1F11B-75BB-4B58-859B-03106525EE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835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C0D00-4DDA-EAFE-82BE-4EB8615D3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7B6DB9E-25C4-44C4-A283-7CBCA0B9D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FC81FD-49E8-6E1F-E330-C5C69CC99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1DE4D0-F482-909E-6ECC-BE7BBAEAB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F78E-7FAD-4333-9C79-0DFBD061D6E1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3B9966-0965-811E-B86D-E1A379CA4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7F489C-0CB7-D83A-DCC5-2635B2D5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1F11B-75BB-4B58-859B-03106525EE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63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CDE33C6-5868-0015-10A3-C00654C0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631A72-54AE-FFF5-5198-8BD404668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CDA436-7B5E-E17C-F695-2C151E52F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8F78E-7FAD-4333-9C79-0DFBD061D6E1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F81006-727E-B7A3-23A0-8CBD78AED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6A4AF7-7AE9-E97B-7369-3B377F4C2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1F11B-75BB-4B58-859B-03106525EE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067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3362BB-AC4F-197C-4C5E-E404E7A4A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12" y="0"/>
            <a:ext cx="9147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78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21047-E3F5-A343-F8EB-00CFC0637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EFC056-FDE6-53DD-A83B-23264EBA6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74" y="0"/>
            <a:ext cx="11329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2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E0ED9-6D2B-0AA2-27D3-003404505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51DF8B-CC4B-F748-0BA4-91167535C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50" y="0"/>
            <a:ext cx="10519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51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316BF-1FE8-C333-40D7-3CA10E8AC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B683CA-7759-B20E-EA3B-2222545CF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93" y="0"/>
            <a:ext cx="10190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3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F3856-4F18-ED7B-E325-4177024C1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71A9A0-C889-826A-706B-2D4EAC991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5" y="0"/>
            <a:ext cx="10338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26632-197D-DB17-0785-FE7D5DC0A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7589A4-CC05-C3B1-B1D4-BD2DDDEF0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09" y="0"/>
            <a:ext cx="11460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08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4FBBC-5477-265C-AEBE-E1208F11C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4627A8-CBD1-3281-B81E-7188E0B11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75" y="0"/>
            <a:ext cx="10572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3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17353-1D03-1DB1-6654-3F52FB0A0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7EF644-EEA6-FF26-A30C-BBC707FFE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01"/>
            <a:ext cx="12192000" cy="673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86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0AB83-D40B-B349-0347-6E036B616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682D6B-6516-E34E-7AD4-B0101B474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88" y="0"/>
            <a:ext cx="11583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81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18D69-8D5F-6271-E795-5A987A6C8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23417E-BA77-0249-5598-616451E76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31" y="0"/>
            <a:ext cx="11753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67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C0071-5099-E679-180A-C9FE821FA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CF0732-CF73-9BAB-EA70-42FBAA30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87"/>
            <a:ext cx="12192000" cy="66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62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6A142E6-11AF-38E9-47E5-D1E86B6EC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71" y="0"/>
            <a:ext cx="9229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26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CBAF4-3641-9D79-52C6-91688F0AD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FC0796-7CD1-A6F4-840A-1DCF3F2F2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18" y="0"/>
            <a:ext cx="11318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77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3D82D-3BD9-A3AD-3CE6-AA8599904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66ADA5-7C05-D6C3-5A84-92F3FB9F3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36" y="0"/>
            <a:ext cx="8509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53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A3B06-3CD7-C552-2F78-F48D476F6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A6436D-1020-A1F9-9E7F-43AF16AE5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90" y="0"/>
            <a:ext cx="1086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58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F3F35-27B6-6788-CAEF-459EE8277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5233EA-41B9-4D85-BC71-5A3603729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0"/>
            <a:ext cx="11452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55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3574F-4D93-7651-C86D-AD663E76F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D98D37-5953-5467-2159-394C66534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424"/>
            <a:ext cx="12192000" cy="564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19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AE6DA-E708-7F42-53DD-4843365F2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31B2B3-DBF5-B48C-A31E-5272FB97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688"/>
            <a:ext cx="12192000" cy="664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79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FC708-E125-0DCB-3563-27FE6424F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E56AC6-517F-2185-CF8B-F4C799BC1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131"/>
            <a:ext cx="12192000" cy="605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55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45843-9359-5687-7015-9E59A4937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3A0D9C-58A4-D648-46A3-1B8DBCCA2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46"/>
            <a:ext cx="12192000" cy="672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05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1836C-EAAE-617D-C37A-EA621A7F3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08D6C8-2FAD-B015-89FD-4B2FBA935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40" y="0"/>
            <a:ext cx="10455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7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0FF43-FCC9-B945-38F4-8FF501443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4F06EC-5BA3-F80B-7C05-383516C1E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46" y="0"/>
            <a:ext cx="10024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41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8D04E-8B60-A0AD-B057-E04E1070A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F4F2CD-19AE-EA23-B2AF-308BCA4AD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9"/>
            <a:ext cx="12192000" cy="68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18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DB923-5E7F-4835-BE3E-884C958A7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B1D546-9B82-FFF2-227D-2DFC8667E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03" y="0"/>
            <a:ext cx="9695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99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E7028-296A-2CFA-377B-44B079FFB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B2D618-FC8A-E156-233A-BA8E07687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38" y="0"/>
            <a:ext cx="10311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1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7D4EA-26D2-72C7-6A1D-513E00EFC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52E197-55AE-A55D-5363-16637A528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0"/>
            <a:ext cx="11087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43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4DB72-3342-BBCE-9CA8-A9C3D97C2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16AD54-65F1-D162-7919-6755967F6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71" y="0"/>
            <a:ext cx="9065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F551F-74FE-33DA-D894-3AF4E13F3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1F350B-71A0-E4BC-BE36-25C144122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28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654BD-B4A6-59C4-A44D-5EC52795F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00933F-53B4-D81F-EEDD-9FF94AE75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7" y="0"/>
            <a:ext cx="11937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96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4B7F8-CFCC-76A0-D44E-476980DC1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2502CC-6D47-465D-8782-9FD5685DA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0" y="0"/>
            <a:ext cx="11734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5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6C5A0-B2C1-F6D1-6EA0-6A8D0FB1D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4B1FA0-71CF-58F3-A069-A051A9E38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343"/>
            <a:ext cx="12192000" cy="60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47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EFA3C-FFDA-0F3F-3677-2DE80B4B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9A2D64-F1EA-299E-C289-2053770B8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77"/>
            <a:ext cx="12192000" cy="676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9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E5183-B699-B509-E400-698C0CF72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527382-5FA5-B09D-F2AF-5FE5A861F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3" y="0"/>
            <a:ext cx="11208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75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宽屏</PresentationFormat>
  <Paragraphs>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nah rice</dc:creator>
  <cp:lastModifiedBy>nah rice</cp:lastModifiedBy>
  <cp:revision>2</cp:revision>
  <dcterms:created xsi:type="dcterms:W3CDTF">2025-05-06T04:06:20Z</dcterms:created>
  <dcterms:modified xsi:type="dcterms:W3CDTF">2025-05-06T04:11:40Z</dcterms:modified>
</cp:coreProperties>
</file>